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24" r:id="rId1"/>
  </p:sldMasterIdLst>
  <p:notesMasterIdLst>
    <p:notesMasterId r:id="rId35"/>
  </p:notesMasterIdLst>
  <p:sldIdLst>
    <p:sldId id="256" r:id="rId2"/>
    <p:sldId id="257" r:id="rId3"/>
    <p:sldId id="269" r:id="rId4"/>
    <p:sldId id="273" r:id="rId5"/>
    <p:sldId id="258" r:id="rId6"/>
    <p:sldId id="284" r:id="rId7"/>
    <p:sldId id="259" r:id="rId8"/>
    <p:sldId id="260" r:id="rId9"/>
    <p:sldId id="263" r:id="rId10"/>
    <p:sldId id="261" r:id="rId11"/>
    <p:sldId id="262" r:id="rId12"/>
    <p:sldId id="285" r:id="rId13"/>
    <p:sldId id="266" r:id="rId14"/>
    <p:sldId id="264" r:id="rId15"/>
    <p:sldId id="265" r:id="rId16"/>
    <p:sldId id="286" r:id="rId17"/>
    <p:sldId id="268" r:id="rId18"/>
    <p:sldId id="267" r:id="rId19"/>
    <p:sldId id="287" r:id="rId20"/>
    <p:sldId id="277" r:id="rId21"/>
    <p:sldId id="290" r:id="rId22"/>
    <p:sldId id="291" r:id="rId23"/>
    <p:sldId id="288" r:id="rId24"/>
    <p:sldId id="280" r:id="rId25"/>
    <p:sldId id="282" r:id="rId26"/>
    <p:sldId id="283" r:id="rId27"/>
    <p:sldId id="289" r:id="rId28"/>
    <p:sldId id="270" r:id="rId29"/>
    <p:sldId id="293" r:id="rId30"/>
    <p:sldId id="294" r:id="rId31"/>
    <p:sldId id="271" r:id="rId32"/>
    <p:sldId id="292" r:id="rId33"/>
    <p:sldId id="272" r:id="rId3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0764" autoAdjust="0"/>
  </p:normalViewPr>
  <p:slideViewPr>
    <p:cSldViewPr>
      <p:cViewPr varScale="1">
        <p:scale>
          <a:sx n="67" d="100"/>
          <a:sy n="67" d="100"/>
        </p:scale>
        <p:origin x="-6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2"/>
    </p:cViewPr>
  </p:sorterViewPr>
  <p:notesViewPr>
    <p:cSldViewPr>
      <p:cViewPr varScale="1">
        <p:scale>
          <a:sx n="70" d="100"/>
          <a:sy n="70" d="100"/>
        </p:scale>
        <p:origin x="-281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E6B1554-E971-4E20-9603-149609819258}" type="datetimeFigureOut">
              <a:rPr lang="ar-SA" smtClean="0"/>
              <a:pPr/>
              <a:t>28/06/1432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3DA9E22-0289-4569-B840-86DFBBA4F99A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A9E22-0289-4569-B840-86DFBBA4F99A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A9E22-0289-4569-B840-86DFBBA4F99A}" type="slidenum">
              <a:rPr lang="ar-SA" smtClean="0"/>
              <a:pPr/>
              <a:t>10</a:t>
            </a:fld>
            <a:endParaRPr lang="ar-S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A9E22-0289-4569-B840-86DFBBA4F99A}" type="slidenum">
              <a:rPr lang="ar-SA" smtClean="0"/>
              <a:pPr/>
              <a:t>11</a:t>
            </a:fld>
            <a:endParaRPr lang="ar-S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A9E22-0289-4569-B840-86DFBBA4F99A}" type="slidenum">
              <a:rPr lang="ar-SA" smtClean="0"/>
              <a:pPr/>
              <a:t>12</a:t>
            </a:fld>
            <a:endParaRPr lang="ar-S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A9E22-0289-4569-B840-86DFBBA4F99A}" type="slidenum">
              <a:rPr lang="ar-SA" smtClean="0"/>
              <a:pPr/>
              <a:t>13</a:t>
            </a:fld>
            <a:endParaRPr lang="ar-S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A9E22-0289-4569-B840-86DFBBA4F99A}" type="slidenum">
              <a:rPr lang="ar-SA" smtClean="0"/>
              <a:pPr/>
              <a:t>14</a:t>
            </a:fld>
            <a:endParaRPr lang="ar-S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A9E22-0289-4569-B840-86DFBBA4F99A}" type="slidenum">
              <a:rPr lang="ar-SA" smtClean="0"/>
              <a:pPr/>
              <a:t>15</a:t>
            </a:fld>
            <a:endParaRPr lang="ar-S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A9E22-0289-4569-B840-86DFBBA4F99A}" type="slidenum">
              <a:rPr lang="ar-SA" smtClean="0"/>
              <a:pPr/>
              <a:t>16</a:t>
            </a:fld>
            <a:endParaRPr lang="ar-S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A9E22-0289-4569-B840-86DFBBA4F99A}" type="slidenum">
              <a:rPr lang="ar-SA" smtClean="0"/>
              <a:pPr/>
              <a:t>17</a:t>
            </a:fld>
            <a:endParaRPr lang="ar-S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A9E22-0289-4569-B840-86DFBBA4F99A}" type="slidenum">
              <a:rPr lang="ar-SA" smtClean="0"/>
              <a:pPr/>
              <a:t>18</a:t>
            </a:fld>
            <a:endParaRPr lang="ar-S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A9E22-0289-4569-B840-86DFBBA4F99A}" type="slidenum">
              <a:rPr lang="ar-SA" smtClean="0"/>
              <a:pPr/>
              <a:t>19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A9E22-0289-4569-B840-86DFBBA4F99A}" type="slidenum">
              <a:rPr lang="ar-SA" smtClean="0"/>
              <a:pPr/>
              <a:t>2</a:t>
            </a:fld>
            <a:endParaRPr lang="ar-S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A9E22-0289-4569-B840-86DFBBA4F99A}" type="slidenum">
              <a:rPr lang="ar-SA" smtClean="0"/>
              <a:pPr/>
              <a:t>20</a:t>
            </a:fld>
            <a:endParaRPr lang="ar-S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A9E22-0289-4569-B840-86DFBBA4F99A}" type="slidenum">
              <a:rPr lang="ar-SA" smtClean="0"/>
              <a:pPr/>
              <a:t>21</a:t>
            </a:fld>
            <a:endParaRPr lang="ar-S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A9E22-0289-4569-B840-86DFBBA4F99A}" type="slidenum">
              <a:rPr lang="ar-SA" smtClean="0"/>
              <a:pPr/>
              <a:t>22</a:t>
            </a:fld>
            <a:endParaRPr lang="ar-S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A9E22-0289-4569-B840-86DFBBA4F99A}" type="slidenum">
              <a:rPr lang="ar-SA" smtClean="0"/>
              <a:pPr/>
              <a:t>23</a:t>
            </a:fld>
            <a:endParaRPr lang="ar-S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A9E22-0289-4569-B840-86DFBBA4F99A}" type="slidenum">
              <a:rPr lang="ar-SA" smtClean="0"/>
              <a:pPr/>
              <a:t>24</a:t>
            </a:fld>
            <a:endParaRPr lang="ar-S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A9E22-0289-4569-B840-86DFBBA4F99A}" type="slidenum">
              <a:rPr lang="ar-SA" smtClean="0"/>
              <a:pPr/>
              <a:t>25</a:t>
            </a:fld>
            <a:endParaRPr lang="ar-S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A9E22-0289-4569-B840-86DFBBA4F99A}" type="slidenum">
              <a:rPr lang="ar-SA" smtClean="0"/>
              <a:pPr/>
              <a:t>26</a:t>
            </a:fld>
            <a:endParaRPr lang="ar-S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A9E22-0289-4569-B840-86DFBBA4F99A}" type="slidenum">
              <a:rPr lang="ar-SA" smtClean="0"/>
              <a:pPr/>
              <a:t>27</a:t>
            </a:fld>
            <a:endParaRPr lang="ar-S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A9E22-0289-4569-B840-86DFBBA4F99A}" type="slidenum">
              <a:rPr lang="ar-SA" smtClean="0"/>
              <a:pPr/>
              <a:t>28</a:t>
            </a:fld>
            <a:endParaRPr lang="ar-S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A9E22-0289-4569-B840-86DFBBA4F99A}" type="slidenum">
              <a:rPr lang="ar-SA" smtClean="0"/>
              <a:pPr/>
              <a:t>29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A9E22-0289-4569-B840-86DFBBA4F99A}" type="slidenum">
              <a:rPr lang="ar-SA" smtClean="0"/>
              <a:pPr/>
              <a:t>3</a:t>
            </a:fld>
            <a:endParaRPr lang="ar-S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A9E22-0289-4569-B840-86DFBBA4F99A}" type="slidenum">
              <a:rPr lang="ar-SA" smtClean="0"/>
              <a:pPr/>
              <a:t>30</a:t>
            </a:fld>
            <a:endParaRPr lang="ar-S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A9E22-0289-4569-B840-86DFBBA4F99A}" type="slidenum">
              <a:rPr lang="ar-SA" smtClean="0"/>
              <a:pPr/>
              <a:t>31</a:t>
            </a:fld>
            <a:endParaRPr lang="ar-S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A9E22-0289-4569-B840-86DFBBA4F99A}" type="slidenum">
              <a:rPr lang="ar-SA" smtClean="0"/>
              <a:pPr/>
              <a:t>32</a:t>
            </a:fld>
            <a:endParaRPr lang="ar-S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A9E22-0289-4569-B840-86DFBBA4F99A}" type="slidenum">
              <a:rPr lang="ar-SA" smtClean="0"/>
              <a:pPr/>
              <a:t>33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A9E22-0289-4569-B840-86DFBBA4F99A}" type="slidenum">
              <a:rPr lang="ar-SA" smtClean="0"/>
              <a:pPr/>
              <a:t>4</a:t>
            </a:fld>
            <a:endParaRPr 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A9E22-0289-4569-B840-86DFBBA4F99A}" type="slidenum">
              <a:rPr lang="ar-SA" smtClean="0"/>
              <a:pPr/>
              <a:t>5</a:t>
            </a:fld>
            <a:endParaRPr lang="ar-S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A9E22-0289-4569-B840-86DFBBA4F99A}" type="slidenum">
              <a:rPr lang="ar-SA" smtClean="0"/>
              <a:pPr/>
              <a:t>6</a:t>
            </a:fld>
            <a:endParaRPr lang="ar-S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A9E22-0289-4569-B840-86DFBBA4F99A}" type="slidenum">
              <a:rPr lang="ar-SA" smtClean="0"/>
              <a:pPr/>
              <a:t>7</a:t>
            </a:fld>
            <a:endParaRPr lang="ar-S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A9E22-0289-4569-B840-86DFBBA4F99A}" type="slidenum">
              <a:rPr lang="ar-SA" smtClean="0"/>
              <a:pPr/>
              <a:t>8</a:t>
            </a:fld>
            <a:endParaRPr lang="ar-S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A9E22-0289-4569-B840-86DFBBA4F99A}" type="slidenum">
              <a:rPr lang="ar-SA" smtClean="0"/>
              <a:pPr/>
              <a:t>9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DD0B54E-CDD0-4941-9A71-31BA594980AA}" type="datetime1">
              <a:rPr lang="en-GB" smtClean="0"/>
              <a:pPr/>
              <a:t>31/05/2011</a:t>
            </a:fld>
            <a:endParaRPr lang="ar-S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14C74BD-7ED5-4ECD-9A04-83C4478620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412F2E-A8E4-4DC3-BC82-84BE8C348E51}" type="datetime1">
              <a:rPr lang="en-GB" smtClean="0"/>
              <a:pPr/>
              <a:t>31/05/2011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4C74BD-7ED5-4ECD-9A04-83C4478620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DF9D4DC-924E-47B6-8D86-ECBFAC156CCF}" type="datetime1">
              <a:rPr lang="en-GB" smtClean="0"/>
              <a:pPr/>
              <a:t>31/05/2011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14C74BD-7ED5-4ECD-9A04-83C4478620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DC7C35-B1C8-4DAE-B10E-EC90EE0EDA46}" type="datetime1">
              <a:rPr lang="en-GB" smtClean="0"/>
              <a:pPr/>
              <a:t>31/05/2011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4C74BD-7ED5-4ECD-9A04-83C4478620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AFBAE61-CCBD-4054-BF8A-77ECCF5875CF}" type="datetime1">
              <a:rPr lang="en-GB" smtClean="0"/>
              <a:pPr/>
              <a:t>31/05/2011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14C74BD-7ED5-4ECD-9A04-83C4478620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787450-350C-425E-A1D5-703A5BB1CE16}" type="datetime1">
              <a:rPr lang="en-GB" smtClean="0"/>
              <a:pPr/>
              <a:t>31/05/2011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4C74BD-7ED5-4ECD-9A04-83C4478620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D53B81-463A-46E1-BAE7-673C379F1120}" type="datetime1">
              <a:rPr lang="en-GB" smtClean="0"/>
              <a:pPr/>
              <a:t>31/05/2011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4C74BD-7ED5-4ECD-9A04-83C4478620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BB6849-DBC7-4FFA-8280-3FF91C0C5428}" type="datetime1">
              <a:rPr lang="en-GB" smtClean="0"/>
              <a:pPr/>
              <a:t>31/05/2011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4C74BD-7ED5-4ECD-9A04-83C4478620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BA0334B-1922-468F-8F16-EC053394E9C8}" type="datetime1">
              <a:rPr lang="en-GB" smtClean="0"/>
              <a:pPr/>
              <a:t>31/05/2011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4C74BD-7ED5-4ECD-9A04-83C4478620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CF38CC-F372-4915-BD29-C21FCF614068}" type="datetime1">
              <a:rPr lang="en-GB" smtClean="0"/>
              <a:pPr/>
              <a:t>31/05/2011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4C74BD-7ED5-4ECD-9A04-83C4478620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2267F0-DEFF-4688-B88C-F191B9903FB8}" type="datetime1">
              <a:rPr lang="en-GB" smtClean="0"/>
              <a:pPr/>
              <a:t>31/05/2011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4C74BD-7ED5-4ECD-9A04-83C4478620E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6F725D2-AE8A-4E37-89F5-0A86D2E1EA12}" type="datetime1">
              <a:rPr lang="en-GB" smtClean="0"/>
              <a:pPr/>
              <a:t>31/05/2011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14C74BD-7ED5-4ECD-9A04-83C4478620E5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 spd="med">
    <p:strips dir="ru"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anos_mm@hotmail.fr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8.jpeg"/><Relationship Id="rId4" Type="http://schemas.openxmlformats.org/officeDocument/2006/relationships/hyperlink" Target="mailto:anos_mm@yahoo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3429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ar-EG" sz="16600" b="1" i="1" spc="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مش </a:t>
            </a:r>
            <a:r>
              <a:rPr lang="ar-EG" sz="9600" b="1" i="1" spc="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عادى</a:t>
            </a:r>
            <a:r>
              <a:rPr lang="ar-EG" sz="9600" i="1" spc="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..</a:t>
            </a:r>
            <a:endParaRPr lang="ar-SA" sz="16600" b="1" i="1" spc="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00C7F-1303-4854-99F3-0E38524E8CCD}" type="datetime1">
              <a:rPr lang="en-GB" smtClean="0"/>
              <a:pPr/>
              <a:t>31/05/2011</a:t>
            </a:fld>
            <a:endParaRPr lang="ar-S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74BD-7ED5-4ECD-9A04-83C4478620E5}" type="slidenum">
              <a:rPr lang="ar-SA" smtClean="0"/>
              <a:pPr/>
              <a:t>1</a:t>
            </a:fld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505200"/>
            <a:ext cx="3657600" cy="32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657600"/>
            <a:ext cx="2133600" cy="3200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33800"/>
            <a:ext cx="2771775" cy="27717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1676400"/>
            <a:ext cx="14478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0" y="6488668"/>
            <a:ext cx="3158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Copy right by: </a:t>
            </a:r>
            <a:r>
              <a:rPr lang="en-US" dirty="0" err="1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Anas</a:t>
            </a:r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Mahrous</a:t>
            </a:r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86200" y="13716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bg1"/>
                </a:solidFill>
              </a:rPr>
              <a:t>21 Nov.2010-Extraordinary –</a:t>
            </a:r>
            <a:r>
              <a:rPr lang="en-US" sz="2400" b="1" u="sng" dirty="0" err="1" smtClean="0">
                <a:solidFill>
                  <a:schemeClr val="bg1"/>
                </a:solidFill>
              </a:rPr>
              <a:t>Anas</a:t>
            </a:r>
            <a:r>
              <a:rPr lang="en-US" sz="2400" b="1" u="sng" dirty="0" smtClean="0">
                <a:solidFill>
                  <a:schemeClr val="bg1"/>
                </a:solidFill>
              </a:rPr>
              <a:t> </a:t>
            </a:r>
            <a:r>
              <a:rPr lang="en-US" sz="2400" b="1" u="sng" dirty="0" err="1" smtClean="0">
                <a:solidFill>
                  <a:schemeClr val="bg1"/>
                </a:solidFill>
              </a:rPr>
              <a:t>Mahrous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bib\عادى\daylightsavingstime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1600200"/>
            <a:ext cx="8229600" cy="457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EG" dirty="0" smtClean="0"/>
              <a:t>التسويف!!!!!!!</a:t>
            </a:r>
            <a:endParaRPr lang="ar-S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6324600"/>
            <a:ext cx="7239000" cy="381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CC3A-31B2-4B73-B751-15A9B894FD5B}" type="datetime1">
              <a:rPr lang="en-GB" smtClean="0"/>
              <a:pPr/>
              <a:t>31/05/2011</a:t>
            </a:fld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74BD-7ED5-4ECD-9A04-83C4478620E5}" type="slidenum">
              <a:rPr lang="ar-SA" smtClean="0"/>
              <a:pPr/>
              <a:t>10</a:t>
            </a:fld>
            <a:endParaRPr lang="ar-SA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12192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0"/>
            <a:ext cx="14478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0"/>
            <a:ext cx="152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0" y="6488668"/>
            <a:ext cx="3158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Copy right by: </a:t>
            </a:r>
            <a:r>
              <a:rPr lang="en-US" dirty="0" err="1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Anas</a:t>
            </a:r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Mahrous</a:t>
            </a:r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EG" dirty="0" smtClean="0"/>
              <a:t>عدم تحديد الهدف؟؟؟؟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9A54B-990F-44ED-B661-E5726255ACE5}" type="datetime1">
              <a:rPr lang="en-GB" smtClean="0"/>
              <a:pPr/>
              <a:t>31/05/2011</a:t>
            </a:fld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74BD-7ED5-4ECD-9A04-83C4478620E5}" type="slidenum">
              <a:rPr lang="ar-SA" smtClean="0"/>
              <a:pPr/>
              <a:t>11</a:t>
            </a:fld>
            <a:endParaRPr lang="ar-SA"/>
          </a:p>
        </p:txBody>
      </p:sp>
      <p:pic>
        <p:nvPicPr>
          <p:cNvPr id="8194" name="Picture 2" descr="E:\bib\عادى\11(10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8229600" cy="4572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47800" cy="1371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0"/>
            <a:ext cx="14478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0"/>
            <a:ext cx="152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0" y="6488668"/>
            <a:ext cx="3158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Copy right by: </a:t>
            </a:r>
            <a:r>
              <a:rPr lang="en-US" dirty="0" err="1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Anas</a:t>
            </a:r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Mahrous</a:t>
            </a:r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dirty="0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Main Points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90600" y="1600200"/>
            <a:ext cx="7239000" cy="4846320"/>
          </a:xfrm>
          <a:scene3d>
            <a:camera prst="perspectiveHeroicExtremeRightFacing"/>
            <a:lightRig rig="threePt" dir="t"/>
          </a:scene3d>
        </p:spPr>
        <p:txBody>
          <a:bodyPr>
            <a:normAutofit/>
          </a:bodyPr>
          <a:lstStyle/>
          <a:p>
            <a:r>
              <a:rPr lang="ar-EG" sz="2000" dirty="0" smtClean="0">
                <a:solidFill>
                  <a:schemeClr val="bg1"/>
                </a:solidFill>
              </a:rPr>
              <a:t>يعنى ايه انسان عادى.</a:t>
            </a:r>
          </a:p>
          <a:p>
            <a:r>
              <a:rPr lang="ar-EG" sz="2000" dirty="0" err="1" smtClean="0">
                <a:solidFill>
                  <a:schemeClr val="bg1">
                    <a:lumMod val="50000"/>
                  </a:schemeClr>
                </a:solidFill>
              </a:rPr>
              <a:t>الاسباب</a:t>
            </a:r>
            <a:r>
              <a:rPr lang="ar-EG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ar-EG" sz="2000" dirty="0" err="1" smtClean="0">
                <a:solidFill>
                  <a:schemeClr val="bg1">
                    <a:lumMod val="50000"/>
                  </a:schemeClr>
                </a:solidFill>
              </a:rPr>
              <a:t>الى</a:t>
            </a:r>
            <a:r>
              <a:rPr lang="ar-EG" sz="2000" dirty="0" smtClean="0">
                <a:solidFill>
                  <a:schemeClr val="bg1">
                    <a:lumMod val="50000"/>
                  </a:schemeClr>
                </a:solidFill>
              </a:rPr>
              <a:t> تخلى </a:t>
            </a:r>
            <a:r>
              <a:rPr lang="ar-EG" sz="2000" dirty="0" err="1" smtClean="0">
                <a:solidFill>
                  <a:schemeClr val="bg1">
                    <a:lumMod val="50000"/>
                  </a:schemeClr>
                </a:solidFill>
              </a:rPr>
              <a:t>الانسان</a:t>
            </a:r>
            <a:r>
              <a:rPr lang="ar-EG" sz="2000" dirty="0" smtClean="0">
                <a:solidFill>
                  <a:schemeClr val="bg1">
                    <a:lumMod val="50000"/>
                  </a:schemeClr>
                </a:solidFill>
              </a:rPr>
              <a:t> عادى.</a:t>
            </a:r>
          </a:p>
          <a:p>
            <a:r>
              <a:rPr lang="ar-EG" sz="4000" dirty="0" err="1" smtClean="0"/>
              <a:t>ازاى</a:t>
            </a:r>
            <a:r>
              <a:rPr lang="ar-EG" sz="4000" dirty="0" smtClean="0"/>
              <a:t> </a:t>
            </a:r>
            <a:r>
              <a:rPr lang="ar-EG" sz="4000" dirty="0" err="1" smtClean="0"/>
              <a:t>اتغير</a:t>
            </a:r>
            <a:r>
              <a:rPr lang="ar-EG" sz="4000" dirty="0" smtClean="0"/>
              <a:t>.</a:t>
            </a:r>
          </a:p>
          <a:p>
            <a:r>
              <a:rPr lang="ar-EG" sz="2000" dirty="0" smtClean="0">
                <a:solidFill>
                  <a:schemeClr val="bg1">
                    <a:lumMod val="50000"/>
                  </a:schemeClr>
                </a:solidFill>
              </a:rPr>
              <a:t>ليه اتغير.</a:t>
            </a:r>
            <a:endParaRPr lang="ar-SA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ar-SA" sz="2000" dirty="0" smtClean="0">
                <a:solidFill>
                  <a:schemeClr val="bg1">
                    <a:lumMod val="50000"/>
                  </a:schemeClr>
                </a:solidFill>
              </a:rPr>
              <a:t>بكتريا الفشل</a:t>
            </a:r>
          </a:p>
          <a:p>
            <a:r>
              <a:rPr lang="ar-SA" sz="2000" dirty="0" smtClean="0">
                <a:solidFill>
                  <a:schemeClr val="bg1">
                    <a:lumMod val="50000"/>
                  </a:schemeClr>
                </a:solidFill>
              </a:rPr>
              <a:t>فيتامينات النجاح</a:t>
            </a:r>
          </a:p>
          <a:p>
            <a:r>
              <a:rPr lang="ar-EG" sz="2000" dirty="0" smtClean="0">
                <a:solidFill>
                  <a:schemeClr val="bg1">
                    <a:lumMod val="50000"/>
                  </a:schemeClr>
                </a:solidFill>
              </a:rPr>
              <a:t>عظماء غير عاديين.</a:t>
            </a:r>
          </a:p>
          <a:p>
            <a:endParaRPr lang="ar-SA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A579-D925-4E9E-AD11-8CA190998ED2}" type="datetime1">
              <a:rPr lang="en-GB" smtClean="0"/>
              <a:pPr/>
              <a:t>31/05/2011</a:t>
            </a:fld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74BD-7ED5-4ECD-9A04-83C4478620E5}" type="slidenum">
              <a:rPr lang="ar-SA" smtClean="0"/>
              <a:pPr/>
              <a:t>12</a:t>
            </a:fld>
            <a:endParaRPr lang="ar-SA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0"/>
            <a:ext cx="14478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0"/>
            <a:ext cx="152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0" y="6488668"/>
            <a:ext cx="3158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Copy right by: </a:t>
            </a:r>
            <a:r>
              <a:rPr lang="en-US" dirty="0" err="1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Anas</a:t>
            </a:r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Mahrous</a:t>
            </a:r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dirty="0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dirty="0" smtClean="0"/>
              <a:t>اكتشاف الذات .....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EB94-727D-4C21-A153-193920462314}" type="datetime1">
              <a:rPr lang="en-GB" smtClean="0"/>
              <a:pPr/>
              <a:t>31/05/2011</a:t>
            </a:fld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6800" y="6172200"/>
            <a:ext cx="1962984" cy="612648"/>
          </a:xfrm>
        </p:spPr>
        <p:txBody>
          <a:bodyPr/>
          <a:lstStyle/>
          <a:p>
            <a:fld id="{014C74BD-7ED5-4ECD-9A04-83C4478620E5}" type="slidenum">
              <a:rPr lang="ar-SA" smtClean="0"/>
              <a:pPr/>
              <a:t>13</a:t>
            </a:fld>
            <a:endParaRPr lang="ar-SA"/>
          </a:p>
        </p:txBody>
      </p:sp>
      <p:pic>
        <p:nvPicPr>
          <p:cNvPr id="11267" name="Picture 3" descr="E:\bib\عادى\12590352533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2" y="1752601"/>
            <a:ext cx="7772399" cy="4410075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00200" cy="1447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0"/>
            <a:ext cx="14478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0"/>
            <a:ext cx="152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 rot="10800000" flipV="1">
            <a:off x="-533400" y="6488668"/>
            <a:ext cx="3636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Copy right by: </a:t>
            </a:r>
            <a:r>
              <a:rPr lang="en-US" dirty="0" err="1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Anas</a:t>
            </a:r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Mahrous</a:t>
            </a:r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dirty="0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EG" dirty="0" smtClean="0"/>
              <a:t>تحديد الهدف..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A139-648C-4B5A-AE9D-034F580CF4A1}" type="datetime1">
              <a:rPr lang="en-GB" smtClean="0"/>
              <a:pPr/>
              <a:t>31/05/2011</a:t>
            </a:fld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74BD-7ED5-4ECD-9A04-83C4478620E5}" type="slidenum">
              <a:rPr lang="ar-SA" smtClean="0"/>
              <a:pPr/>
              <a:t>14</a:t>
            </a:fld>
            <a:endParaRPr lang="ar-SA"/>
          </a:p>
        </p:txBody>
      </p:sp>
      <p:pic>
        <p:nvPicPr>
          <p:cNvPr id="9219" name="Picture 3" descr="E:\bib\عادى\1010879989_5c85622d51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8153400" cy="449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12192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1"/>
            <a:ext cx="1447800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0"/>
            <a:ext cx="152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0" y="6488668"/>
            <a:ext cx="3158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Copy right by: </a:t>
            </a:r>
            <a:r>
              <a:rPr lang="en-US" dirty="0" err="1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Anas</a:t>
            </a:r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Mahrous</a:t>
            </a:r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dirty="0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dirty="0" smtClean="0"/>
              <a:t>خطه تحقيق الهدف.....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0053-5CA5-44B6-814E-DBE433E36101}" type="datetime1">
              <a:rPr lang="en-GB" smtClean="0"/>
              <a:pPr/>
              <a:t>31/05/2011</a:t>
            </a:fld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74BD-7ED5-4ECD-9A04-83C4478620E5}" type="slidenum">
              <a:rPr lang="ar-SA" smtClean="0"/>
              <a:pPr/>
              <a:t>15</a:t>
            </a:fld>
            <a:endParaRPr lang="ar-SA"/>
          </a:p>
        </p:txBody>
      </p:sp>
      <p:pic>
        <p:nvPicPr>
          <p:cNvPr id="10242" name="Picture 2" descr="E:\bib\عادى\_41705434_4_3_3_416.gif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0" y="1524001"/>
            <a:ext cx="8077200" cy="44878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47800" cy="1371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0"/>
            <a:ext cx="1447800" cy="144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0"/>
            <a:ext cx="152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0" y="6488668"/>
            <a:ext cx="3158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Copy right by: </a:t>
            </a:r>
            <a:r>
              <a:rPr lang="en-US" dirty="0" err="1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Anas</a:t>
            </a:r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Mahrous</a:t>
            </a:r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Main Points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90600" y="1600200"/>
            <a:ext cx="7239000" cy="4846320"/>
          </a:xfrm>
          <a:scene3d>
            <a:camera prst="perspectiveHeroicExtremeRightFacing"/>
            <a:lightRig rig="threePt" dir="t"/>
          </a:scene3d>
        </p:spPr>
        <p:txBody>
          <a:bodyPr>
            <a:normAutofit/>
          </a:bodyPr>
          <a:lstStyle/>
          <a:p>
            <a:r>
              <a:rPr lang="ar-EG" sz="2000" dirty="0" smtClean="0">
                <a:solidFill>
                  <a:schemeClr val="bg1"/>
                </a:solidFill>
              </a:rPr>
              <a:t>يعنى ايه انسان عادى.</a:t>
            </a:r>
          </a:p>
          <a:p>
            <a:r>
              <a:rPr lang="ar-EG" sz="2000" dirty="0" err="1" smtClean="0">
                <a:solidFill>
                  <a:schemeClr val="bg1">
                    <a:lumMod val="50000"/>
                  </a:schemeClr>
                </a:solidFill>
              </a:rPr>
              <a:t>الاسباب</a:t>
            </a:r>
            <a:r>
              <a:rPr lang="ar-EG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ar-EG" sz="2000" dirty="0" err="1" smtClean="0">
                <a:solidFill>
                  <a:schemeClr val="bg1">
                    <a:lumMod val="50000"/>
                  </a:schemeClr>
                </a:solidFill>
              </a:rPr>
              <a:t>الى</a:t>
            </a:r>
            <a:r>
              <a:rPr lang="ar-EG" sz="2000" dirty="0" smtClean="0">
                <a:solidFill>
                  <a:schemeClr val="bg1">
                    <a:lumMod val="50000"/>
                  </a:schemeClr>
                </a:solidFill>
              </a:rPr>
              <a:t> تخلى </a:t>
            </a:r>
            <a:r>
              <a:rPr lang="ar-EG" sz="2000" dirty="0" err="1" smtClean="0">
                <a:solidFill>
                  <a:schemeClr val="bg1">
                    <a:lumMod val="50000"/>
                  </a:schemeClr>
                </a:solidFill>
              </a:rPr>
              <a:t>الانسان</a:t>
            </a:r>
            <a:r>
              <a:rPr lang="ar-EG" sz="2000" dirty="0" smtClean="0">
                <a:solidFill>
                  <a:schemeClr val="bg1">
                    <a:lumMod val="50000"/>
                  </a:schemeClr>
                </a:solidFill>
              </a:rPr>
              <a:t> عادى.</a:t>
            </a:r>
          </a:p>
          <a:p>
            <a:r>
              <a:rPr lang="ar-EG" sz="2000" dirty="0" err="1" smtClean="0">
                <a:solidFill>
                  <a:schemeClr val="bg1">
                    <a:lumMod val="50000"/>
                  </a:schemeClr>
                </a:solidFill>
              </a:rPr>
              <a:t>ازاى</a:t>
            </a:r>
            <a:r>
              <a:rPr lang="ar-EG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ar-EG" sz="2000" dirty="0" err="1" smtClean="0">
                <a:solidFill>
                  <a:schemeClr val="bg1">
                    <a:lumMod val="50000"/>
                  </a:schemeClr>
                </a:solidFill>
              </a:rPr>
              <a:t>اتغير</a:t>
            </a:r>
            <a:r>
              <a:rPr lang="ar-EG" sz="2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r>
              <a:rPr lang="ar-EG" sz="4000" dirty="0" smtClean="0"/>
              <a:t>ليه اتغير.</a:t>
            </a:r>
            <a:endParaRPr lang="ar-SA" sz="4000" dirty="0" smtClean="0"/>
          </a:p>
          <a:p>
            <a:r>
              <a:rPr lang="ar-SA" sz="2000" dirty="0" smtClean="0">
                <a:solidFill>
                  <a:schemeClr val="bg1">
                    <a:lumMod val="50000"/>
                  </a:schemeClr>
                </a:solidFill>
              </a:rPr>
              <a:t>بكتريا الفشل</a:t>
            </a:r>
          </a:p>
          <a:p>
            <a:r>
              <a:rPr lang="ar-SA" sz="2000" dirty="0" smtClean="0">
                <a:solidFill>
                  <a:schemeClr val="bg1">
                    <a:lumMod val="50000"/>
                  </a:schemeClr>
                </a:solidFill>
              </a:rPr>
              <a:t>فيتامينات النجاح</a:t>
            </a:r>
          </a:p>
          <a:p>
            <a:r>
              <a:rPr lang="ar-EG" sz="2000" dirty="0" smtClean="0">
                <a:solidFill>
                  <a:schemeClr val="bg1">
                    <a:lumMod val="50000"/>
                  </a:schemeClr>
                </a:solidFill>
              </a:rPr>
              <a:t>عظماء غير عاديين.</a:t>
            </a:r>
          </a:p>
          <a:p>
            <a:endParaRPr lang="ar-SA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A579-D925-4E9E-AD11-8CA190998ED2}" type="datetime1">
              <a:rPr lang="en-GB" smtClean="0"/>
              <a:pPr/>
              <a:t>31/05/2011</a:t>
            </a:fld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74BD-7ED5-4ECD-9A04-83C4478620E5}" type="slidenum">
              <a:rPr lang="ar-SA" smtClean="0"/>
              <a:pPr/>
              <a:t>16</a:t>
            </a:fld>
            <a:endParaRPr lang="ar-SA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0"/>
            <a:ext cx="14478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0"/>
            <a:ext cx="152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0" y="6488668"/>
            <a:ext cx="3158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Copy right by: </a:t>
            </a:r>
            <a:r>
              <a:rPr lang="en-US" dirty="0" err="1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Anas</a:t>
            </a:r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Mahrous</a:t>
            </a:r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dirty="0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dirty="0" smtClean="0"/>
              <a:t>ليه لازم اكون غير عادى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1D55-42FB-4CCA-8148-4FFFB866CC38}" type="datetime1">
              <a:rPr lang="en-GB" smtClean="0"/>
              <a:pPr/>
              <a:t>31/05/2011</a:t>
            </a:fld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74BD-7ED5-4ECD-9A04-83C4478620E5}" type="slidenum">
              <a:rPr lang="ar-SA" smtClean="0"/>
              <a:pPr/>
              <a:t>17</a:t>
            </a:fld>
            <a:endParaRPr lang="ar-SA"/>
          </a:p>
        </p:txBody>
      </p:sp>
      <p:pic>
        <p:nvPicPr>
          <p:cNvPr id="13314" name="Picture 2" descr="E:\bib\عادى\questns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057400"/>
            <a:ext cx="8077200" cy="33337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524000" cy="1447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0"/>
            <a:ext cx="14478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0"/>
            <a:ext cx="152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0" y="6488668"/>
            <a:ext cx="3158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Copy right by: </a:t>
            </a:r>
            <a:r>
              <a:rPr lang="en-US" dirty="0" err="1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Anas</a:t>
            </a:r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Mahrous</a:t>
            </a:r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dirty="0" err="1" smtClean="0"/>
              <a:t>ان</a:t>
            </a:r>
            <a:r>
              <a:rPr lang="ar-EG" dirty="0" smtClean="0"/>
              <a:t> </a:t>
            </a:r>
            <a:r>
              <a:rPr lang="ar-EG" dirty="0" err="1" smtClean="0"/>
              <a:t>اكون</a:t>
            </a:r>
            <a:r>
              <a:rPr lang="ar-EG" dirty="0" smtClean="0"/>
              <a:t> </a:t>
            </a:r>
            <a:r>
              <a:rPr lang="ar-EG" dirty="0" err="1" smtClean="0"/>
              <a:t>افضل</a:t>
            </a:r>
            <a:r>
              <a:rPr lang="ar-EG" dirty="0" smtClean="0"/>
              <a:t>....</a:t>
            </a:r>
            <a:endParaRPr lang="ar-S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52AF-1961-4D4E-A134-9B2D68D17734}" type="datetime1">
              <a:rPr lang="en-GB" smtClean="0"/>
              <a:pPr/>
              <a:t>31/05/2011</a:t>
            </a:fld>
            <a:endParaRPr lang="ar-S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74BD-7ED5-4ECD-9A04-83C4478620E5}" type="slidenum">
              <a:rPr lang="ar-SA" smtClean="0"/>
              <a:pPr/>
              <a:t>18</a:t>
            </a:fld>
            <a:endParaRPr lang="ar-SA"/>
          </a:p>
        </p:txBody>
      </p:sp>
      <p:pic>
        <p:nvPicPr>
          <p:cNvPr id="12290" name="Picture 2" descr="E:\bib\عادى\ist2_4877664_success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" y="1905000"/>
            <a:ext cx="8229600" cy="4495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12192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0"/>
            <a:ext cx="14478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0"/>
            <a:ext cx="152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0" y="6488668"/>
            <a:ext cx="3158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Copy right by: </a:t>
            </a:r>
            <a:r>
              <a:rPr lang="en-US" dirty="0" err="1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Anas</a:t>
            </a:r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Mahrous</a:t>
            </a:r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Main Points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90600" y="1600200"/>
            <a:ext cx="7239000" cy="4846320"/>
          </a:xfrm>
          <a:scene3d>
            <a:camera prst="perspectiveHeroicExtremeRightFacing"/>
            <a:lightRig rig="threePt" dir="t"/>
          </a:scene3d>
        </p:spPr>
        <p:txBody>
          <a:bodyPr>
            <a:normAutofit/>
          </a:bodyPr>
          <a:lstStyle/>
          <a:p>
            <a:r>
              <a:rPr lang="ar-EG" sz="2000" dirty="0" smtClean="0">
                <a:solidFill>
                  <a:schemeClr val="bg1"/>
                </a:solidFill>
              </a:rPr>
              <a:t>يعنى ايه انسان عادى.</a:t>
            </a:r>
          </a:p>
          <a:p>
            <a:r>
              <a:rPr lang="ar-EG" sz="2000" dirty="0" err="1" smtClean="0">
                <a:solidFill>
                  <a:schemeClr val="bg1">
                    <a:lumMod val="50000"/>
                  </a:schemeClr>
                </a:solidFill>
              </a:rPr>
              <a:t>الاسباب</a:t>
            </a:r>
            <a:r>
              <a:rPr lang="ar-EG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ar-EG" sz="2000" dirty="0" err="1" smtClean="0">
                <a:solidFill>
                  <a:schemeClr val="bg1">
                    <a:lumMod val="50000"/>
                  </a:schemeClr>
                </a:solidFill>
              </a:rPr>
              <a:t>الى</a:t>
            </a:r>
            <a:r>
              <a:rPr lang="ar-EG" sz="2000" dirty="0" smtClean="0">
                <a:solidFill>
                  <a:schemeClr val="bg1">
                    <a:lumMod val="50000"/>
                  </a:schemeClr>
                </a:solidFill>
              </a:rPr>
              <a:t> تخلى </a:t>
            </a:r>
            <a:r>
              <a:rPr lang="ar-EG" sz="2000" dirty="0" err="1" smtClean="0">
                <a:solidFill>
                  <a:schemeClr val="bg1">
                    <a:lumMod val="50000"/>
                  </a:schemeClr>
                </a:solidFill>
              </a:rPr>
              <a:t>الانسان</a:t>
            </a:r>
            <a:r>
              <a:rPr lang="ar-EG" sz="2000" dirty="0" smtClean="0">
                <a:solidFill>
                  <a:schemeClr val="bg1">
                    <a:lumMod val="50000"/>
                  </a:schemeClr>
                </a:solidFill>
              </a:rPr>
              <a:t> عادى.</a:t>
            </a:r>
          </a:p>
          <a:p>
            <a:r>
              <a:rPr lang="ar-EG" sz="2000" dirty="0" err="1" smtClean="0">
                <a:solidFill>
                  <a:schemeClr val="bg1">
                    <a:lumMod val="50000"/>
                  </a:schemeClr>
                </a:solidFill>
              </a:rPr>
              <a:t>ازاى</a:t>
            </a:r>
            <a:r>
              <a:rPr lang="ar-EG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ar-EG" sz="2000" dirty="0" err="1" smtClean="0">
                <a:solidFill>
                  <a:schemeClr val="bg1">
                    <a:lumMod val="50000"/>
                  </a:schemeClr>
                </a:solidFill>
              </a:rPr>
              <a:t>اتغير</a:t>
            </a:r>
            <a:r>
              <a:rPr lang="ar-EG" sz="2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r>
              <a:rPr lang="ar-EG" sz="2000" dirty="0" smtClean="0">
                <a:solidFill>
                  <a:schemeClr val="bg1">
                    <a:lumMod val="50000"/>
                  </a:schemeClr>
                </a:solidFill>
              </a:rPr>
              <a:t>ليه اتغير.</a:t>
            </a:r>
            <a:endParaRPr lang="ar-SA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ar-SA" sz="3600" dirty="0" smtClean="0"/>
              <a:t>بكتريا الفشل</a:t>
            </a:r>
          </a:p>
          <a:p>
            <a:r>
              <a:rPr lang="ar-SA" sz="2000" dirty="0" smtClean="0">
                <a:solidFill>
                  <a:schemeClr val="bg1">
                    <a:lumMod val="50000"/>
                  </a:schemeClr>
                </a:solidFill>
              </a:rPr>
              <a:t>فيتامينات النجاح</a:t>
            </a:r>
          </a:p>
          <a:p>
            <a:r>
              <a:rPr lang="ar-EG" sz="2000" dirty="0" smtClean="0">
                <a:solidFill>
                  <a:schemeClr val="bg1">
                    <a:lumMod val="50000"/>
                  </a:schemeClr>
                </a:solidFill>
              </a:rPr>
              <a:t>عظماء غير عاديين.</a:t>
            </a:r>
          </a:p>
          <a:p>
            <a:endParaRPr lang="ar-SA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A579-D925-4E9E-AD11-8CA190998ED2}" type="datetime1">
              <a:rPr lang="en-GB" smtClean="0"/>
              <a:pPr/>
              <a:t>31/05/2011</a:t>
            </a:fld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74BD-7ED5-4ECD-9A04-83C4478620E5}" type="slidenum">
              <a:rPr lang="ar-SA" smtClean="0"/>
              <a:pPr/>
              <a:t>19</a:t>
            </a:fld>
            <a:endParaRPr lang="ar-SA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0"/>
            <a:ext cx="14478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0"/>
            <a:ext cx="152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 rot="10800000" flipV="1">
            <a:off x="-304800" y="6488668"/>
            <a:ext cx="3407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Copy right by: </a:t>
            </a:r>
            <a:r>
              <a:rPr lang="en-US" dirty="0" err="1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Anas</a:t>
            </a:r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Mahrous</a:t>
            </a:r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dirty="0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239000" cy="1143000"/>
          </a:xfrm>
        </p:spPr>
        <p:txBody>
          <a:bodyPr/>
          <a:lstStyle/>
          <a:p>
            <a:pPr algn="ctr"/>
            <a:r>
              <a:rPr lang="ar-EG" dirty="0" smtClean="0"/>
              <a:t>من هذا؟؟؟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 smtClean="0"/>
          </a:p>
          <a:p>
            <a:endParaRPr lang="ar-SA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6FBA-7A69-4FDB-B62D-139A1AC36FE0}" type="datetime1">
              <a:rPr lang="en-GB" smtClean="0"/>
              <a:pPr/>
              <a:t>31/05/2011</a:t>
            </a:fld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74BD-7ED5-4ECD-9A04-83C4478620E5}" type="slidenum">
              <a:rPr lang="ar-SA" smtClean="0"/>
              <a:pPr/>
              <a:t>2</a:t>
            </a:fld>
            <a:endParaRPr lang="ar-SA"/>
          </a:p>
        </p:txBody>
      </p:sp>
      <p:pic>
        <p:nvPicPr>
          <p:cNvPr id="2050" name="Picture 2" descr="E:\bib\عادى\malcolmX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rcRect/>
          <a:stretch>
            <a:fillRect/>
          </a:stretch>
        </p:blipFill>
        <p:spPr bwMode="auto">
          <a:xfrm>
            <a:off x="-381000" y="1600200"/>
            <a:ext cx="8229599" cy="45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0"/>
            <a:ext cx="14478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0"/>
            <a:ext cx="152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0" y="6211669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Copy right by: </a:t>
            </a:r>
            <a:r>
              <a:rPr lang="en-US" dirty="0" err="1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Anas</a:t>
            </a:r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Mahrous</a:t>
            </a:r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                          </a:t>
            </a:r>
            <a:b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</a:br>
            <a:endParaRPr lang="en-US" dirty="0" smtClean="0">
              <a:ln cmpd="thinThick">
                <a:solidFill>
                  <a:schemeClr val="tx1"/>
                </a:solidFill>
                <a:prstDash val="sysDot"/>
              </a:ln>
              <a:effectLst>
                <a:outerShdw blurRad="1270000" dist="2540000" dir="21540000" sx="200000" sy="200000" algn="ctr" rotWithShape="0">
                  <a:schemeClr val="accent4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dirty="0" smtClean="0"/>
              <a:t>بيكتريا....................الفشل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7C35-B1C8-4DAE-B10E-EC90EE0EDA46}" type="datetime1">
              <a:rPr lang="en-GB" smtClean="0"/>
              <a:pPr/>
              <a:t>31/05/2011</a:t>
            </a:fld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74BD-7ED5-4ECD-9A04-83C4478620E5}" type="slidenum">
              <a:rPr lang="ar-SA" smtClean="0"/>
              <a:pPr/>
              <a:t>20</a:t>
            </a:fld>
            <a:endParaRPr lang="ar-SA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828800"/>
            <a:ext cx="6934200" cy="4648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2400" y="0"/>
            <a:ext cx="1143000" cy="1371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0"/>
            <a:ext cx="11430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0"/>
            <a:ext cx="1219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0" y="6488668"/>
            <a:ext cx="3103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Copy right by: </a:t>
            </a:r>
            <a:r>
              <a:rPr lang="en-US" dirty="0" err="1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Anas</a:t>
            </a:r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Mahrous</a:t>
            </a:r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340382">
            <a:off x="457200" y="320040"/>
            <a:ext cx="7239000" cy="1143000"/>
          </a:xfrm>
        </p:spPr>
        <p:txBody>
          <a:bodyPr/>
          <a:lstStyle/>
          <a:p>
            <a:pPr algn="ctr"/>
            <a:r>
              <a:rPr lang="ar-EG" dirty="0" smtClean="0"/>
              <a:t>التشائوم</a:t>
            </a:r>
            <a:endParaRPr lang="ar-E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7C35-B1C8-4DAE-B10E-EC90EE0EDA46}" type="datetime1">
              <a:rPr lang="en-GB" smtClean="0"/>
              <a:pPr/>
              <a:t>31/05/2011</a:t>
            </a:fld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74BD-7ED5-4ECD-9A04-83C4478620E5}" type="slidenum">
              <a:rPr lang="ar-SA" smtClean="0"/>
              <a:pPr/>
              <a:t>21</a:t>
            </a:fld>
            <a:endParaRPr lang="ar-S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6232" y="1609725"/>
            <a:ext cx="4180936" cy="4846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00200" cy="1447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0"/>
            <a:ext cx="14478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0"/>
            <a:ext cx="152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0" y="6488668"/>
            <a:ext cx="3158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Copy right by: </a:t>
            </a:r>
            <a:r>
              <a:rPr lang="en-US" dirty="0" err="1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Anas</a:t>
            </a:r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Mahrous</a:t>
            </a:r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233593">
            <a:off x="457200" y="320040"/>
            <a:ext cx="7239000" cy="1143000"/>
          </a:xfrm>
        </p:spPr>
        <p:txBody>
          <a:bodyPr/>
          <a:lstStyle/>
          <a:p>
            <a:pPr algn="ctr"/>
            <a:r>
              <a:rPr lang="ar-EG" dirty="0" smtClean="0"/>
              <a:t>مطابقة الحال</a:t>
            </a:r>
            <a:endParaRPr lang="ar-E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7C35-B1C8-4DAE-B10E-EC90EE0EDA46}" type="datetime1">
              <a:rPr lang="en-GB" smtClean="0"/>
              <a:pPr/>
              <a:t>31/05/2011</a:t>
            </a:fld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74BD-7ED5-4ECD-9A04-83C4478620E5}" type="slidenum">
              <a:rPr lang="ar-SA" smtClean="0"/>
              <a:pPr/>
              <a:t>22</a:t>
            </a:fld>
            <a:endParaRPr lang="ar-SA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12192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600200"/>
            <a:ext cx="7162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1"/>
            <a:ext cx="1447800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0"/>
            <a:ext cx="152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0" y="6488668"/>
            <a:ext cx="3158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Copy right by: </a:t>
            </a:r>
            <a:r>
              <a:rPr lang="en-US" dirty="0" err="1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Anas</a:t>
            </a:r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Mahrous</a:t>
            </a:r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Main Points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90600" y="1600200"/>
            <a:ext cx="7239000" cy="4846320"/>
          </a:xfrm>
          <a:scene3d>
            <a:camera prst="perspectiveHeroicExtremeRightFacing"/>
            <a:lightRig rig="threePt" dir="t"/>
          </a:scene3d>
        </p:spPr>
        <p:txBody>
          <a:bodyPr>
            <a:normAutofit/>
          </a:bodyPr>
          <a:lstStyle/>
          <a:p>
            <a:r>
              <a:rPr lang="ar-EG" sz="2000" dirty="0" smtClean="0">
                <a:solidFill>
                  <a:schemeClr val="bg1"/>
                </a:solidFill>
              </a:rPr>
              <a:t>يعنى ايه انسان عادى.</a:t>
            </a:r>
          </a:p>
          <a:p>
            <a:r>
              <a:rPr lang="ar-EG" sz="2000" dirty="0" err="1" smtClean="0">
                <a:solidFill>
                  <a:schemeClr val="bg1">
                    <a:lumMod val="50000"/>
                  </a:schemeClr>
                </a:solidFill>
              </a:rPr>
              <a:t>الاسباب</a:t>
            </a:r>
            <a:r>
              <a:rPr lang="ar-EG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ar-EG" sz="2000" dirty="0" err="1" smtClean="0">
                <a:solidFill>
                  <a:schemeClr val="bg1">
                    <a:lumMod val="50000"/>
                  </a:schemeClr>
                </a:solidFill>
              </a:rPr>
              <a:t>الى</a:t>
            </a:r>
            <a:r>
              <a:rPr lang="ar-EG" sz="2000" dirty="0" smtClean="0">
                <a:solidFill>
                  <a:schemeClr val="bg1">
                    <a:lumMod val="50000"/>
                  </a:schemeClr>
                </a:solidFill>
              </a:rPr>
              <a:t> تخلى </a:t>
            </a:r>
            <a:r>
              <a:rPr lang="ar-EG" sz="2000" dirty="0" err="1" smtClean="0">
                <a:solidFill>
                  <a:schemeClr val="bg1">
                    <a:lumMod val="50000"/>
                  </a:schemeClr>
                </a:solidFill>
              </a:rPr>
              <a:t>الانسان</a:t>
            </a:r>
            <a:r>
              <a:rPr lang="ar-EG" sz="2000" dirty="0" smtClean="0">
                <a:solidFill>
                  <a:schemeClr val="bg1">
                    <a:lumMod val="50000"/>
                  </a:schemeClr>
                </a:solidFill>
              </a:rPr>
              <a:t> عادى.</a:t>
            </a:r>
          </a:p>
          <a:p>
            <a:r>
              <a:rPr lang="ar-EG" sz="2000" dirty="0" err="1" smtClean="0">
                <a:solidFill>
                  <a:schemeClr val="bg1">
                    <a:lumMod val="50000"/>
                  </a:schemeClr>
                </a:solidFill>
              </a:rPr>
              <a:t>ازاى</a:t>
            </a:r>
            <a:r>
              <a:rPr lang="ar-EG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ar-EG" sz="2000" dirty="0" err="1" smtClean="0">
                <a:solidFill>
                  <a:schemeClr val="bg1">
                    <a:lumMod val="50000"/>
                  </a:schemeClr>
                </a:solidFill>
              </a:rPr>
              <a:t>اتغير</a:t>
            </a:r>
            <a:r>
              <a:rPr lang="ar-EG" sz="2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r>
              <a:rPr lang="ar-EG" sz="2000" dirty="0" smtClean="0">
                <a:solidFill>
                  <a:schemeClr val="bg1">
                    <a:lumMod val="50000"/>
                  </a:schemeClr>
                </a:solidFill>
              </a:rPr>
              <a:t>ليه اتغير.</a:t>
            </a:r>
            <a:endParaRPr lang="ar-SA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ar-SA" sz="2000" dirty="0" smtClean="0">
                <a:solidFill>
                  <a:schemeClr val="bg1">
                    <a:lumMod val="50000"/>
                  </a:schemeClr>
                </a:solidFill>
              </a:rPr>
              <a:t>بكتريا الفشل</a:t>
            </a:r>
          </a:p>
          <a:p>
            <a:r>
              <a:rPr lang="ar-SA" sz="4000" dirty="0" smtClean="0"/>
              <a:t>فيتامينات النجاح</a:t>
            </a:r>
          </a:p>
          <a:p>
            <a:r>
              <a:rPr lang="ar-EG" sz="2000" dirty="0" smtClean="0">
                <a:solidFill>
                  <a:schemeClr val="bg1">
                    <a:lumMod val="50000"/>
                  </a:schemeClr>
                </a:solidFill>
              </a:rPr>
              <a:t>عظماء غير عاديين.</a:t>
            </a:r>
          </a:p>
          <a:p>
            <a:endParaRPr lang="ar-SA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A579-D925-4E9E-AD11-8CA190998ED2}" type="datetime1">
              <a:rPr lang="en-GB" smtClean="0"/>
              <a:pPr/>
              <a:t>31/05/2011</a:t>
            </a:fld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74BD-7ED5-4ECD-9A04-83C4478620E5}" type="slidenum">
              <a:rPr lang="ar-SA" smtClean="0"/>
              <a:pPr/>
              <a:t>23</a:t>
            </a:fld>
            <a:endParaRPr lang="ar-SA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0"/>
            <a:ext cx="14478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0"/>
            <a:ext cx="152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0" y="6488668"/>
            <a:ext cx="3158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Copy right by: </a:t>
            </a:r>
            <a:r>
              <a:rPr lang="en-US" dirty="0" err="1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Anas</a:t>
            </a:r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Mahrous</a:t>
            </a:r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dirty="0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انا جدع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7C35-B1C8-4DAE-B10E-EC90EE0EDA46}" type="datetime1">
              <a:rPr lang="en-GB" smtClean="0"/>
              <a:pPr/>
              <a:t>31/05/2011</a:t>
            </a:fld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74BD-7ED5-4ECD-9A04-83C4478620E5}" type="slidenum">
              <a:rPr lang="ar-SA" smtClean="0"/>
              <a:pPr/>
              <a:t>24</a:t>
            </a:fld>
            <a:endParaRPr lang="ar-SA"/>
          </a:p>
        </p:txBody>
      </p:sp>
      <p:pic>
        <p:nvPicPr>
          <p:cNvPr id="1026" name="Picture 2" descr="D:\Photo\Photo\2besucces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0"/>
            <a:ext cx="7162800" cy="4495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47800" cy="1371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1"/>
            <a:ext cx="1447800" cy="144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0"/>
            <a:ext cx="152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0" y="6488668"/>
            <a:ext cx="3158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Copy right by: </a:t>
            </a:r>
            <a:r>
              <a:rPr lang="en-US" dirty="0" err="1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Anas</a:t>
            </a:r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Mahrous</a:t>
            </a:r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ليه انا ابقى ش.م.م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7C35-B1C8-4DAE-B10E-EC90EE0EDA46}" type="datetime1">
              <a:rPr lang="en-GB" smtClean="0"/>
              <a:pPr/>
              <a:t>31/05/2011</a:t>
            </a:fld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74BD-7ED5-4ECD-9A04-83C4478620E5}" type="slidenum">
              <a:rPr lang="ar-SA" smtClean="0"/>
              <a:pPr/>
              <a:t>25</a:t>
            </a:fld>
            <a:endParaRPr lang="ar-SA"/>
          </a:p>
        </p:txBody>
      </p:sp>
      <p:pic>
        <p:nvPicPr>
          <p:cNvPr id="2050" name="Picture 2" descr="D:\Photo\Photo\1f061bc43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76400"/>
            <a:ext cx="7086600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00200" cy="1447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1"/>
            <a:ext cx="1447800" cy="121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0"/>
            <a:ext cx="152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-152400" y="6488668"/>
            <a:ext cx="3158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Copy right by: </a:t>
            </a:r>
            <a:r>
              <a:rPr lang="en-US" dirty="0" err="1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Anas</a:t>
            </a:r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Mahrous</a:t>
            </a:r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انا لازم اوصل للنور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7C35-B1C8-4DAE-B10E-EC90EE0EDA46}" type="datetime1">
              <a:rPr lang="en-GB" smtClean="0"/>
              <a:pPr/>
              <a:t>31/05/2011</a:t>
            </a:fld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74BD-7ED5-4ECD-9A04-83C4478620E5}" type="slidenum">
              <a:rPr lang="ar-SA" smtClean="0"/>
              <a:pPr/>
              <a:t>26</a:t>
            </a:fld>
            <a:endParaRPr lang="ar-SA"/>
          </a:p>
        </p:txBody>
      </p:sp>
      <p:pic>
        <p:nvPicPr>
          <p:cNvPr id="3074" name="Picture 2" descr="D:\Photo\Photo\2d2d0599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1447800"/>
            <a:ext cx="7162800" cy="4876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12192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0"/>
            <a:ext cx="14478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0"/>
            <a:ext cx="152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0" y="6488668"/>
            <a:ext cx="3158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Copy right by: </a:t>
            </a:r>
            <a:r>
              <a:rPr lang="en-US" dirty="0" err="1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Anas</a:t>
            </a:r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Mahrous</a:t>
            </a:r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Main Points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90600" y="1600200"/>
            <a:ext cx="7239000" cy="4846320"/>
          </a:xfrm>
          <a:scene3d>
            <a:camera prst="perspectiveHeroicExtremeRightFacing"/>
            <a:lightRig rig="threePt" dir="t"/>
          </a:scene3d>
        </p:spPr>
        <p:txBody>
          <a:bodyPr>
            <a:normAutofit/>
          </a:bodyPr>
          <a:lstStyle/>
          <a:p>
            <a:r>
              <a:rPr lang="ar-EG" sz="2000" dirty="0" smtClean="0">
                <a:solidFill>
                  <a:schemeClr val="bg1"/>
                </a:solidFill>
              </a:rPr>
              <a:t>يعنى ايه انسان عادى</a:t>
            </a:r>
            <a:r>
              <a:rPr lang="ar-EG" sz="2000" dirty="0" smtClean="0"/>
              <a:t>.</a:t>
            </a:r>
          </a:p>
          <a:p>
            <a:r>
              <a:rPr lang="ar-EG" sz="2000" dirty="0" err="1" smtClean="0">
                <a:solidFill>
                  <a:schemeClr val="bg1">
                    <a:lumMod val="50000"/>
                  </a:schemeClr>
                </a:solidFill>
              </a:rPr>
              <a:t>الاسباب</a:t>
            </a:r>
            <a:r>
              <a:rPr lang="ar-EG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ar-EG" sz="2000" dirty="0" err="1" smtClean="0">
                <a:solidFill>
                  <a:schemeClr val="bg1">
                    <a:lumMod val="50000"/>
                  </a:schemeClr>
                </a:solidFill>
              </a:rPr>
              <a:t>الى</a:t>
            </a:r>
            <a:r>
              <a:rPr lang="ar-EG" sz="2000" dirty="0" smtClean="0">
                <a:solidFill>
                  <a:schemeClr val="bg1">
                    <a:lumMod val="50000"/>
                  </a:schemeClr>
                </a:solidFill>
              </a:rPr>
              <a:t> تخلى </a:t>
            </a:r>
            <a:r>
              <a:rPr lang="ar-EG" sz="2000" dirty="0" err="1" smtClean="0">
                <a:solidFill>
                  <a:schemeClr val="bg1">
                    <a:lumMod val="50000"/>
                  </a:schemeClr>
                </a:solidFill>
              </a:rPr>
              <a:t>الانسان</a:t>
            </a:r>
            <a:r>
              <a:rPr lang="ar-EG" sz="2000" dirty="0" smtClean="0">
                <a:solidFill>
                  <a:schemeClr val="bg1">
                    <a:lumMod val="50000"/>
                  </a:schemeClr>
                </a:solidFill>
              </a:rPr>
              <a:t> عادى.</a:t>
            </a:r>
          </a:p>
          <a:p>
            <a:r>
              <a:rPr lang="ar-EG" sz="2000" dirty="0" err="1" smtClean="0">
                <a:solidFill>
                  <a:schemeClr val="bg1">
                    <a:lumMod val="50000"/>
                  </a:schemeClr>
                </a:solidFill>
              </a:rPr>
              <a:t>ازاى</a:t>
            </a:r>
            <a:r>
              <a:rPr lang="ar-EG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ar-EG" sz="2000" dirty="0" err="1" smtClean="0">
                <a:solidFill>
                  <a:schemeClr val="bg1">
                    <a:lumMod val="50000"/>
                  </a:schemeClr>
                </a:solidFill>
              </a:rPr>
              <a:t>اتغير</a:t>
            </a:r>
            <a:r>
              <a:rPr lang="ar-EG" sz="2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r>
              <a:rPr lang="ar-EG" sz="2000" dirty="0" smtClean="0">
                <a:solidFill>
                  <a:schemeClr val="bg1">
                    <a:lumMod val="50000"/>
                  </a:schemeClr>
                </a:solidFill>
              </a:rPr>
              <a:t>ليه اتغير.</a:t>
            </a:r>
            <a:endParaRPr lang="ar-SA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ar-SA" sz="2000" dirty="0" smtClean="0">
                <a:solidFill>
                  <a:schemeClr val="bg1">
                    <a:lumMod val="50000"/>
                  </a:schemeClr>
                </a:solidFill>
              </a:rPr>
              <a:t>بكتريا الفشل</a:t>
            </a:r>
          </a:p>
          <a:p>
            <a:r>
              <a:rPr lang="ar-SA" sz="2000" dirty="0" smtClean="0">
                <a:solidFill>
                  <a:schemeClr val="bg1">
                    <a:lumMod val="50000"/>
                  </a:schemeClr>
                </a:solidFill>
              </a:rPr>
              <a:t>فيتامينات النجاح</a:t>
            </a:r>
          </a:p>
          <a:p>
            <a:r>
              <a:rPr lang="ar-EG" sz="4000" dirty="0" smtClean="0"/>
              <a:t>عظماء غير عاديين.</a:t>
            </a:r>
          </a:p>
          <a:p>
            <a:endParaRPr lang="ar-SA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A579-D925-4E9E-AD11-8CA190998ED2}" type="datetime1">
              <a:rPr lang="en-GB" smtClean="0"/>
              <a:pPr/>
              <a:t>31/05/2011</a:t>
            </a:fld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74BD-7ED5-4ECD-9A04-83C4478620E5}" type="slidenum">
              <a:rPr lang="ar-SA" smtClean="0"/>
              <a:pPr/>
              <a:t>27</a:t>
            </a:fld>
            <a:endParaRPr lang="ar-SA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0"/>
            <a:ext cx="14478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0"/>
            <a:ext cx="152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0" y="6488668"/>
            <a:ext cx="3158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Copy right by: </a:t>
            </a:r>
            <a:r>
              <a:rPr lang="en-US" dirty="0" err="1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Anas</a:t>
            </a:r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Mahrous</a:t>
            </a:r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dirty="0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dirty="0" smtClean="0"/>
              <a:t>كل </a:t>
            </a:r>
            <a:r>
              <a:rPr lang="ar-EG" dirty="0" err="1" smtClean="0"/>
              <a:t>احترامى</a:t>
            </a:r>
            <a:r>
              <a:rPr lang="ar-EG" dirty="0" smtClean="0"/>
              <a:t> </a:t>
            </a:r>
            <a:r>
              <a:rPr lang="ar-EG" dirty="0" err="1" smtClean="0"/>
              <a:t>وتقديرى</a:t>
            </a:r>
            <a:endParaRPr lang="ar-SA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AC62-0572-4A13-90EA-C356932F0D14}" type="datetime1">
              <a:rPr lang="en-GB" smtClean="0"/>
              <a:pPr/>
              <a:t>31/05/2011</a:t>
            </a:fld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74BD-7ED5-4ECD-9A04-83C4478620E5}" type="slidenum">
              <a:rPr lang="ar-SA" smtClean="0"/>
              <a:pPr/>
              <a:t>28</a:t>
            </a:fld>
            <a:endParaRPr lang="ar-SA"/>
          </a:p>
        </p:txBody>
      </p:sp>
      <p:pic>
        <p:nvPicPr>
          <p:cNvPr id="14338" name="Picture 2" descr="E:\bib\عادى\ElBarade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343400"/>
            <a:ext cx="2489200" cy="2514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339" name="Picture 3" descr="E:\bib\عادى\sheikh_mohamm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76400"/>
            <a:ext cx="2940051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4341" name="Picture 5" descr="E:\bib\عادى\malcol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4343400"/>
            <a:ext cx="38862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447800" cy="1371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1524000"/>
            <a:ext cx="3114675" cy="2705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5600" y="1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0"/>
            <a:ext cx="152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 rot="5400000">
            <a:off x="-1394484" y="5094184"/>
            <a:ext cx="3158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Copy right by: </a:t>
            </a:r>
            <a:r>
              <a:rPr lang="en-US" dirty="0" err="1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Anas</a:t>
            </a:r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Mahrous</a:t>
            </a:r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324781">
            <a:off x="457200" y="320040"/>
            <a:ext cx="7239000" cy="1143000"/>
          </a:xfrm>
        </p:spPr>
        <p:txBody>
          <a:bodyPr/>
          <a:lstStyle/>
          <a:p>
            <a:pPr algn="ctr"/>
            <a:r>
              <a:rPr lang="ar-EG" dirty="0" smtClean="0"/>
              <a:t>عبد العزيز فتحى </a:t>
            </a:r>
            <a:endParaRPr lang="ar-E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7C35-B1C8-4DAE-B10E-EC90EE0EDA46}" type="datetime1">
              <a:rPr lang="en-GB" smtClean="0"/>
              <a:pPr/>
              <a:t>31/05/2011</a:t>
            </a:fld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74BD-7ED5-4ECD-9A04-83C4478620E5}" type="slidenum">
              <a:rPr lang="ar-SA" smtClean="0"/>
              <a:pPr/>
              <a:t>29</a:t>
            </a:fld>
            <a:endParaRPr lang="ar-SA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828800"/>
            <a:ext cx="5692625" cy="4846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0"/>
            <a:ext cx="14478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0"/>
            <a:ext cx="152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0" y="6488668"/>
            <a:ext cx="3158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Copy right by: </a:t>
            </a:r>
            <a:r>
              <a:rPr lang="en-US" dirty="0" err="1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Anas</a:t>
            </a:r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Mahrous</a:t>
            </a:r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dirty="0" smtClean="0"/>
              <a:t>طيب </a:t>
            </a:r>
            <a:r>
              <a:rPr lang="ar-EG" dirty="0" err="1" smtClean="0"/>
              <a:t>مين</a:t>
            </a:r>
            <a:r>
              <a:rPr lang="ar-EG" dirty="0" smtClean="0"/>
              <a:t> </a:t>
            </a:r>
            <a:r>
              <a:rPr lang="ar-EG" dirty="0" err="1" smtClean="0"/>
              <a:t>دا</a:t>
            </a:r>
            <a:r>
              <a:rPr lang="ar-EG" dirty="0" smtClean="0"/>
              <a:t>؟؟؟؟؟؟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6ABFE-1C4F-4AF2-BB05-8C6457C40964}" type="datetime1">
              <a:rPr lang="en-GB" smtClean="0"/>
              <a:pPr/>
              <a:t>31/05/2011</a:t>
            </a:fld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74BD-7ED5-4ECD-9A04-83C4478620E5}" type="slidenum">
              <a:rPr lang="ar-SA" smtClean="0"/>
              <a:pPr/>
              <a:t>3</a:t>
            </a:fld>
            <a:endParaRPr lang="ar-SA"/>
          </a:p>
        </p:txBody>
      </p:sp>
      <p:pic>
        <p:nvPicPr>
          <p:cNvPr id="16386" name="Picture 2" descr="E:\bib\عادى\1244531368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1676400"/>
            <a:ext cx="8229600" cy="488791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47800" cy="1371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0"/>
            <a:ext cx="14478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0"/>
            <a:ext cx="152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0" y="6488668"/>
            <a:ext cx="3158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Copy right by: </a:t>
            </a:r>
            <a:r>
              <a:rPr lang="en-US" dirty="0" err="1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Anas</a:t>
            </a:r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Mahrous</a:t>
            </a:r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196324">
            <a:off x="457200" y="320040"/>
            <a:ext cx="7239000" cy="1143000"/>
          </a:xfrm>
        </p:spPr>
        <p:txBody>
          <a:bodyPr/>
          <a:lstStyle/>
          <a:p>
            <a:pPr algn="ctr"/>
            <a:r>
              <a:rPr lang="ar-EG" dirty="0" smtClean="0"/>
              <a:t>محمود النوبى </a:t>
            </a:r>
            <a:endParaRPr lang="ar-E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7C35-B1C8-4DAE-B10E-EC90EE0EDA46}" type="datetime1">
              <a:rPr lang="en-GB" smtClean="0"/>
              <a:pPr/>
              <a:t>31/05/2011</a:t>
            </a:fld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74BD-7ED5-4ECD-9A04-83C4478620E5}" type="slidenum">
              <a:rPr lang="ar-SA" smtClean="0"/>
              <a:pPr/>
              <a:t>30</a:t>
            </a:fld>
            <a:endParaRPr lang="ar-SA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102300">
            <a:off x="3014954" y="1762772"/>
            <a:ext cx="3634979" cy="4846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0"/>
            <a:ext cx="14478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0"/>
            <a:ext cx="152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0" y="6488668"/>
            <a:ext cx="3158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Copy right by: </a:t>
            </a:r>
            <a:r>
              <a:rPr lang="en-US" dirty="0" err="1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Anas</a:t>
            </a:r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Mahrous</a:t>
            </a:r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dirty="0" smtClean="0"/>
              <a:t>المصادر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47800"/>
            <a:ext cx="7239000" cy="5007936"/>
          </a:xfrm>
          <a:solidFill>
            <a:schemeClr val="tx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ar-EG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المفاتيح العشره للنجاح</a:t>
            </a:r>
            <a:endParaRPr lang="en-US" sz="5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ar-EG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حلقه رقم 25  للاستاذ مصطفى حسنى. </a:t>
            </a:r>
          </a:p>
          <a:p>
            <a:pPr algn="ctr"/>
            <a:r>
              <a:rPr lang="ar-EG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ندوة د/ ابراهيم الفقى </a:t>
            </a:r>
            <a:br>
              <a:rPr lang="ar-EG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ar-EG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ar-EG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ar-EG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ar-EG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ar-SA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DBA8B-7237-43F2-BF27-4D82D3347ADC}" type="datetime1">
              <a:rPr lang="en-GB" smtClean="0"/>
              <a:pPr/>
              <a:t>31/05/2011</a:t>
            </a:fld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74BD-7ED5-4ECD-9A04-83C4478620E5}" type="slidenum">
              <a:rPr lang="ar-SA" smtClean="0"/>
              <a:pPr/>
              <a:t>31</a:t>
            </a:fld>
            <a:endParaRPr lang="ar-SA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"/>
            <a:ext cx="1447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0" y="6488668"/>
            <a:ext cx="3158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Copy right by: </a:t>
            </a:r>
            <a:r>
              <a:rPr lang="en-US" dirty="0" err="1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Anas</a:t>
            </a:r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Mahrous</a:t>
            </a:r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dirty="0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dirty="0" smtClean="0"/>
              <a:t>Thank you</a:t>
            </a:r>
            <a:endParaRPr lang="ar-E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7C35-B1C8-4DAE-B10E-EC90EE0EDA46}" type="datetime1">
              <a:rPr lang="en-GB" smtClean="0"/>
              <a:pPr/>
              <a:t>31/05/2011</a:t>
            </a:fld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74BD-7ED5-4ECD-9A04-83C4478620E5}" type="slidenum">
              <a:rPr lang="ar-SA" smtClean="0"/>
              <a:pPr/>
              <a:t>32</a:t>
            </a:fld>
            <a:endParaRPr lang="ar-SA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524000"/>
            <a:ext cx="5791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12192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0"/>
            <a:ext cx="14478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0"/>
            <a:ext cx="152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0" y="6488668"/>
            <a:ext cx="3158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Copy right by: </a:t>
            </a:r>
            <a:r>
              <a:rPr lang="en-US" dirty="0" err="1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Anas</a:t>
            </a:r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Mahrous</a:t>
            </a:r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257800"/>
          </a:xfrm>
          <a:scene3d>
            <a:camera prst="perspectiveRelaxed"/>
            <a:lightRig rig="threePt" dir="t"/>
          </a:scene3d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ar-EG" sz="5400" dirty="0" smtClean="0"/>
              <a:t>كان معكم / انس محروس محمد</a:t>
            </a:r>
            <a:br>
              <a:rPr lang="ar-EG" sz="5400" dirty="0" smtClean="0"/>
            </a:br>
            <a:r>
              <a:rPr lang="en-US" sz="5400" dirty="0" smtClean="0">
                <a:hlinkClick r:id="rId3"/>
              </a:rPr>
              <a:t>anos_mm@hotmail.fr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>
                <a:hlinkClick r:id="rId4"/>
              </a:rPr>
              <a:t>anos_mm@yahoo.com</a:t>
            </a:r>
            <a:r>
              <a:rPr lang="en-US" sz="5400" dirty="0" smtClean="0"/>
              <a:t> </a:t>
            </a:r>
            <a:br>
              <a:rPr lang="en-US" sz="5400" dirty="0" smtClean="0"/>
            </a:br>
            <a:r>
              <a:rPr lang="en-US" sz="5400" dirty="0" smtClean="0"/>
              <a:t>Tel/012-52-54-52-6 </a:t>
            </a:r>
            <a:br>
              <a:rPr lang="en-US" sz="5400" dirty="0" smtClean="0"/>
            </a:br>
            <a:r>
              <a:rPr lang="en-US" sz="5400" dirty="0" smtClean="0"/>
              <a:t>      </a:t>
            </a:r>
            <a:r>
              <a:rPr lang="en-US" sz="5400" dirty="0" smtClean="0">
                <a:solidFill>
                  <a:srgbClr val="FFFF00"/>
                </a:solidFill>
              </a:rPr>
              <a:t>Action Speak  </a:t>
            </a:r>
            <a:br>
              <a:rPr lang="en-US" sz="5400" dirty="0" smtClean="0">
                <a:solidFill>
                  <a:srgbClr val="FFFF00"/>
                </a:solidFill>
              </a:rPr>
            </a:br>
            <a:r>
              <a:rPr lang="en-US" sz="5400" dirty="0" smtClean="0">
                <a:solidFill>
                  <a:srgbClr val="FFFF00"/>
                </a:solidFill>
              </a:rPr>
              <a:t>Louder Than </a:t>
            </a:r>
          </a:p>
          <a:p>
            <a:pPr>
              <a:buNone/>
            </a:pPr>
            <a:r>
              <a:rPr lang="en-US" sz="5400" dirty="0" smtClean="0">
                <a:solidFill>
                  <a:srgbClr val="FFFF00"/>
                </a:solidFill>
              </a:rPr>
              <a:t>Words……..</a:t>
            </a:r>
            <a:endParaRPr lang="ar-SA" sz="54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sz="54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2F6D-B2BA-4777-9C01-096F7ED023A2}" type="datetime1">
              <a:rPr lang="en-GB" smtClean="0"/>
              <a:pPr/>
              <a:t>31/05/2011</a:t>
            </a:fld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74BD-7ED5-4ECD-9A04-83C4478620E5}" type="slidenum">
              <a:rPr lang="ar-SA" smtClean="0"/>
              <a:pPr/>
              <a:t>33</a:t>
            </a:fld>
            <a:endParaRPr lang="ar-SA"/>
          </a:p>
        </p:txBody>
      </p:sp>
      <p:pic>
        <p:nvPicPr>
          <p:cNvPr id="1027" name="Picture 3" descr="C:\Documents and Settings\XPPRESP3\Desktop\20675_484081860544_614845544_10890830_7550462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0"/>
            <a:ext cx="20574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4478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52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0" y="6488668"/>
            <a:ext cx="3158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Copy right by: </a:t>
            </a:r>
            <a:r>
              <a:rPr lang="en-US" dirty="0" err="1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Anas</a:t>
            </a:r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Mahrous</a:t>
            </a:r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Main Points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90600" y="1600200"/>
            <a:ext cx="7239000" cy="4846320"/>
          </a:xfrm>
          <a:scene3d>
            <a:camera prst="perspectiveHeroicExtremeRightFacing"/>
            <a:lightRig rig="threePt" dir="t"/>
          </a:scene3d>
        </p:spPr>
        <p:txBody>
          <a:bodyPr>
            <a:normAutofit/>
          </a:bodyPr>
          <a:lstStyle/>
          <a:p>
            <a:r>
              <a:rPr lang="ar-EG" sz="4000" dirty="0" smtClean="0"/>
              <a:t>يعنى ايه انسان عادى.</a:t>
            </a:r>
          </a:p>
          <a:p>
            <a:r>
              <a:rPr lang="ar-EG" sz="2000" dirty="0" err="1" smtClean="0">
                <a:solidFill>
                  <a:schemeClr val="bg1">
                    <a:lumMod val="50000"/>
                  </a:schemeClr>
                </a:solidFill>
              </a:rPr>
              <a:t>الاسباب</a:t>
            </a:r>
            <a:r>
              <a:rPr lang="ar-EG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ar-EG" sz="2000" dirty="0" err="1" smtClean="0">
                <a:solidFill>
                  <a:schemeClr val="bg1">
                    <a:lumMod val="50000"/>
                  </a:schemeClr>
                </a:solidFill>
              </a:rPr>
              <a:t>الى</a:t>
            </a:r>
            <a:r>
              <a:rPr lang="ar-EG" sz="2000" dirty="0" smtClean="0">
                <a:solidFill>
                  <a:schemeClr val="bg1">
                    <a:lumMod val="50000"/>
                  </a:schemeClr>
                </a:solidFill>
              </a:rPr>
              <a:t> تخلى </a:t>
            </a:r>
            <a:r>
              <a:rPr lang="ar-EG" sz="2000" dirty="0" err="1" smtClean="0">
                <a:solidFill>
                  <a:schemeClr val="bg1">
                    <a:lumMod val="50000"/>
                  </a:schemeClr>
                </a:solidFill>
              </a:rPr>
              <a:t>الانسان</a:t>
            </a:r>
            <a:r>
              <a:rPr lang="ar-EG" sz="2000" dirty="0" smtClean="0">
                <a:solidFill>
                  <a:schemeClr val="bg1">
                    <a:lumMod val="50000"/>
                  </a:schemeClr>
                </a:solidFill>
              </a:rPr>
              <a:t> عادى.</a:t>
            </a:r>
          </a:p>
          <a:p>
            <a:r>
              <a:rPr lang="ar-EG" sz="2000" dirty="0" err="1" smtClean="0">
                <a:solidFill>
                  <a:schemeClr val="bg1">
                    <a:lumMod val="50000"/>
                  </a:schemeClr>
                </a:solidFill>
              </a:rPr>
              <a:t>ازاى</a:t>
            </a:r>
            <a:r>
              <a:rPr lang="ar-EG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ar-EG" sz="2000" dirty="0" err="1" smtClean="0">
                <a:solidFill>
                  <a:schemeClr val="bg1">
                    <a:lumMod val="50000"/>
                  </a:schemeClr>
                </a:solidFill>
              </a:rPr>
              <a:t>اتغير</a:t>
            </a:r>
            <a:r>
              <a:rPr lang="ar-EG" sz="2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r>
              <a:rPr lang="ar-EG" sz="2000" dirty="0" smtClean="0">
                <a:solidFill>
                  <a:schemeClr val="bg1">
                    <a:lumMod val="50000"/>
                  </a:schemeClr>
                </a:solidFill>
              </a:rPr>
              <a:t>ليه اتغير.</a:t>
            </a:r>
            <a:endParaRPr lang="ar-SA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ar-SA" sz="2000" dirty="0" smtClean="0">
                <a:solidFill>
                  <a:schemeClr val="bg1">
                    <a:lumMod val="50000"/>
                  </a:schemeClr>
                </a:solidFill>
              </a:rPr>
              <a:t>بكتريا الفشل</a:t>
            </a:r>
          </a:p>
          <a:p>
            <a:r>
              <a:rPr lang="ar-SA" sz="2000" dirty="0" smtClean="0">
                <a:solidFill>
                  <a:schemeClr val="bg1">
                    <a:lumMod val="50000"/>
                  </a:schemeClr>
                </a:solidFill>
              </a:rPr>
              <a:t>فيتامينات النجاح</a:t>
            </a:r>
          </a:p>
          <a:p>
            <a:r>
              <a:rPr lang="ar-EG" sz="2000" dirty="0" smtClean="0">
                <a:solidFill>
                  <a:schemeClr val="bg1">
                    <a:lumMod val="50000"/>
                  </a:schemeClr>
                </a:solidFill>
              </a:rPr>
              <a:t>عظماء غير عاديين.</a:t>
            </a:r>
          </a:p>
          <a:p>
            <a:endParaRPr lang="ar-SA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A579-D925-4E9E-AD11-8CA190998ED2}" type="datetime1">
              <a:rPr lang="en-GB" smtClean="0"/>
              <a:pPr/>
              <a:t>31/05/2011</a:t>
            </a:fld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74BD-7ED5-4ECD-9A04-83C4478620E5}" type="slidenum">
              <a:rPr lang="ar-SA" smtClean="0"/>
              <a:pPr/>
              <a:t>4</a:t>
            </a:fld>
            <a:endParaRPr lang="ar-SA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0"/>
            <a:ext cx="14478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0"/>
            <a:ext cx="152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0" y="6488668"/>
            <a:ext cx="3158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Copy right by: </a:t>
            </a:r>
            <a:r>
              <a:rPr lang="en-US" dirty="0" err="1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Anas</a:t>
            </a:r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Mahrous</a:t>
            </a:r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dirty="0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952"/>
          </a:xfrm>
        </p:spPr>
        <p:txBody>
          <a:bodyPr>
            <a:normAutofit fontScale="90000"/>
          </a:bodyPr>
          <a:lstStyle/>
          <a:p>
            <a:pPr algn="ctr"/>
            <a:r>
              <a:rPr lang="ar-EG" dirty="0" smtClean="0"/>
              <a:t/>
            </a:r>
            <a:br>
              <a:rPr lang="ar-EG" dirty="0" smtClean="0"/>
            </a:br>
            <a:r>
              <a:rPr lang="ar-EG" sz="3600" dirty="0" smtClean="0"/>
              <a:t> اقف مكانك!!!!!!!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246E-7D12-49C6-94C1-36C8D6B3A792}" type="datetime1">
              <a:rPr lang="en-GB" smtClean="0"/>
              <a:pPr/>
              <a:t>31/05/2011</a:t>
            </a:fld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74BD-7ED5-4ECD-9A04-83C4478620E5}" type="slidenum">
              <a:rPr lang="ar-SA" smtClean="0"/>
              <a:pPr/>
              <a:t>5</a:t>
            </a:fld>
            <a:endParaRPr lang="ar-SA"/>
          </a:p>
        </p:txBody>
      </p:sp>
      <p:pic>
        <p:nvPicPr>
          <p:cNvPr id="3074" name="Picture 2" descr="E:\bib\عادى\stop1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1676400"/>
            <a:ext cx="8153400" cy="4495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47800" cy="1066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0"/>
            <a:ext cx="14478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0"/>
            <a:ext cx="152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0" y="6488668"/>
            <a:ext cx="3158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Copy right by: </a:t>
            </a:r>
            <a:r>
              <a:rPr lang="en-US" dirty="0" err="1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Anas</a:t>
            </a:r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Mahrous</a:t>
            </a:r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Main Points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90600" y="1600200"/>
            <a:ext cx="7239000" cy="4846320"/>
          </a:xfrm>
          <a:scene3d>
            <a:camera prst="perspectiveHeroicExtremeRightFacing"/>
            <a:lightRig rig="threePt" dir="t"/>
          </a:scene3d>
        </p:spPr>
        <p:txBody>
          <a:bodyPr>
            <a:normAutofit/>
          </a:bodyPr>
          <a:lstStyle/>
          <a:p>
            <a:r>
              <a:rPr lang="ar-EG" sz="2000" dirty="0" smtClean="0">
                <a:solidFill>
                  <a:schemeClr val="bg1"/>
                </a:solidFill>
              </a:rPr>
              <a:t>يعنى ايه انسان عادى.</a:t>
            </a:r>
          </a:p>
          <a:p>
            <a:r>
              <a:rPr lang="ar-EG" sz="4000" dirty="0" err="1" smtClean="0"/>
              <a:t>الاسباب</a:t>
            </a:r>
            <a:r>
              <a:rPr lang="ar-EG" sz="4000" dirty="0" smtClean="0"/>
              <a:t> </a:t>
            </a:r>
            <a:r>
              <a:rPr lang="ar-EG" sz="4000" dirty="0" err="1" smtClean="0"/>
              <a:t>الى</a:t>
            </a:r>
            <a:r>
              <a:rPr lang="ar-EG" sz="4000" dirty="0" smtClean="0"/>
              <a:t> تخلى </a:t>
            </a:r>
            <a:r>
              <a:rPr lang="ar-EG" sz="4000" dirty="0" err="1" smtClean="0"/>
              <a:t>الانسان</a:t>
            </a:r>
            <a:r>
              <a:rPr lang="ar-EG" sz="4000" dirty="0" smtClean="0"/>
              <a:t> عادى</a:t>
            </a:r>
            <a:r>
              <a:rPr lang="ar-EG" sz="4000" dirty="0" smtClean="0">
                <a:solidFill>
                  <a:schemeClr val="bg1"/>
                </a:solidFill>
              </a:rPr>
              <a:t>.</a:t>
            </a:r>
          </a:p>
          <a:p>
            <a:r>
              <a:rPr lang="ar-EG" sz="2000" dirty="0" err="1" smtClean="0">
                <a:solidFill>
                  <a:schemeClr val="bg1"/>
                </a:solidFill>
              </a:rPr>
              <a:t>ازاى</a:t>
            </a:r>
            <a:r>
              <a:rPr lang="ar-EG" sz="2000" dirty="0" smtClean="0">
                <a:solidFill>
                  <a:schemeClr val="bg1"/>
                </a:solidFill>
              </a:rPr>
              <a:t> </a:t>
            </a:r>
            <a:r>
              <a:rPr lang="ar-EG" sz="2000" dirty="0" err="1" smtClean="0">
                <a:solidFill>
                  <a:schemeClr val="bg1"/>
                </a:solidFill>
              </a:rPr>
              <a:t>اتغير</a:t>
            </a:r>
            <a:r>
              <a:rPr lang="ar-EG" sz="2000" dirty="0" smtClean="0">
                <a:solidFill>
                  <a:schemeClr val="bg1"/>
                </a:solidFill>
              </a:rPr>
              <a:t>.</a:t>
            </a:r>
          </a:p>
          <a:p>
            <a:r>
              <a:rPr lang="ar-EG" sz="2000" dirty="0" smtClean="0">
                <a:solidFill>
                  <a:schemeClr val="bg1"/>
                </a:solidFill>
              </a:rPr>
              <a:t>ليه اتغير.</a:t>
            </a:r>
            <a:endParaRPr lang="ar-SA" sz="2000" dirty="0" smtClean="0">
              <a:solidFill>
                <a:schemeClr val="bg1"/>
              </a:solidFill>
            </a:endParaRPr>
          </a:p>
          <a:p>
            <a:r>
              <a:rPr lang="ar-SA" sz="2000" dirty="0" smtClean="0">
                <a:solidFill>
                  <a:schemeClr val="bg1"/>
                </a:solidFill>
              </a:rPr>
              <a:t>بكتريا الفشل</a:t>
            </a:r>
          </a:p>
          <a:p>
            <a:r>
              <a:rPr lang="ar-SA" sz="2000" dirty="0" smtClean="0">
                <a:solidFill>
                  <a:schemeClr val="bg1"/>
                </a:solidFill>
              </a:rPr>
              <a:t>فيتامينات النجاح</a:t>
            </a:r>
          </a:p>
          <a:p>
            <a:r>
              <a:rPr lang="ar-EG" sz="2000" dirty="0" smtClean="0">
                <a:solidFill>
                  <a:schemeClr val="bg1"/>
                </a:solidFill>
              </a:rPr>
              <a:t>عظماء غير عاديين.</a:t>
            </a:r>
          </a:p>
          <a:p>
            <a:endParaRPr lang="ar-SA" sz="3600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A579-D925-4E9E-AD11-8CA190998ED2}" type="datetime1">
              <a:rPr lang="en-GB" smtClean="0"/>
              <a:pPr/>
              <a:t>31/05/2011</a:t>
            </a:fld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74BD-7ED5-4ECD-9A04-83C4478620E5}" type="slidenum">
              <a:rPr lang="ar-SA" smtClean="0"/>
              <a:pPr/>
              <a:t>6</a:t>
            </a:fld>
            <a:endParaRPr lang="ar-SA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0"/>
            <a:ext cx="14478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0"/>
            <a:ext cx="152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0" y="6488668"/>
            <a:ext cx="3158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Copy right by: </a:t>
            </a:r>
            <a:r>
              <a:rPr lang="en-US" dirty="0" err="1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Anas</a:t>
            </a:r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Mahrous</a:t>
            </a:r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dirty="0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dirty="0" err="1" smtClean="0"/>
              <a:t>انا</a:t>
            </a:r>
            <a:r>
              <a:rPr lang="ar-EG" dirty="0" smtClean="0"/>
              <a:t> ليه كدا ؟؟؟؟؟؟؟؟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FEDA9-B9E6-4A11-915B-0FA1C1D993C6}" type="datetime1">
              <a:rPr lang="en-GB" smtClean="0"/>
              <a:pPr/>
              <a:t>31/05/2011</a:t>
            </a:fld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74BD-7ED5-4ECD-9A04-83C4478620E5}" type="slidenum">
              <a:rPr lang="ar-SA" smtClean="0"/>
              <a:pPr/>
              <a:t>7</a:t>
            </a:fld>
            <a:endParaRPr lang="ar-SA"/>
          </a:p>
        </p:txBody>
      </p:sp>
      <p:pic>
        <p:nvPicPr>
          <p:cNvPr id="4098" name="Picture 2" descr="E:\bib\عادى\ghu87w6r8b8wbdknlg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2400" y="1600200"/>
            <a:ext cx="8305800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~PP2797.WAV">
            <a:hlinkClick r:id="" action="ppaction://media"/>
          </p:cNvPr>
          <p:cNvPicPr>
            <a:picLocks noRot="1" noChangeAspect="1"/>
          </p:cNvPicPr>
          <p:nvPr>
            <a:wavAudioFile r:embed="rId1" name="~PP2797.WAV"/>
          </p:nvPr>
        </p:nvPicPr>
        <p:blipFill>
          <a:blip r:embed="rId5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2192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0"/>
            <a:ext cx="14478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5600" y="0"/>
            <a:ext cx="152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0" y="6488668"/>
            <a:ext cx="3158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Copy right by: </a:t>
            </a:r>
            <a:r>
              <a:rPr lang="en-US" dirty="0" err="1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Anas</a:t>
            </a:r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Mahrous</a:t>
            </a:r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EG" dirty="0" err="1" smtClean="0"/>
              <a:t>الاصدقاء</a:t>
            </a:r>
            <a:r>
              <a:rPr lang="ar-EG" dirty="0" smtClean="0"/>
              <a:t>!!!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7DF7-CD12-42B5-B5F8-80EA9A9D4DB8}" type="datetime1">
              <a:rPr lang="en-GB" smtClean="0"/>
              <a:pPr/>
              <a:t>31/05/2011</a:t>
            </a:fld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74BD-7ED5-4ECD-9A04-83C4478620E5}" type="slidenum">
              <a:rPr lang="ar-SA" smtClean="0"/>
              <a:pPr/>
              <a:t>8</a:t>
            </a:fld>
            <a:endParaRPr lang="ar-SA"/>
          </a:p>
        </p:txBody>
      </p:sp>
      <p:pic>
        <p:nvPicPr>
          <p:cNvPr id="5122" name="Picture 2" descr="E:\bib\عادى\7b2dbc4a4549b991ddfcfa983eab32c5_l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0"/>
            <a:ext cx="8229600" cy="4495800"/>
          </a:xfrm>
          <a:prstGeom prst="ellipse">
            <a:avLst/>
          </a:prstGeom>
          <a:ln w="63500" cap="rnd">
            <a:solidFill>
              <a:schemeClr val="tx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47800" cy="1371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0"/>
            <a:ext cx="14478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0"/>
            <a:ext cx="152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0" y="6488668"/>
            <a:ext cx="3158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Copy right by: </a:t>
            </a:r>
            <a:r>
              <a:rPr lang="en-US" dirty="0" err="1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Anas</a:t>
            </a:r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Mahrous</a:t>
            </a:r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EG" dirty="0" smtClean="0"/>
              <a:t>عدم </a:t>
            </a:r>
            <a:r>
              <a:rPr lang="ar-EG" dirty="0" err="1" smtClean="0"/>
              <a:t>المعرفه</a:t>
            </a:r>
            <a:r>
              <a:rPr lang="ar-EG" dirty="0" smtClean="0"/>
              <a:t> </a:t>
            </a:r>
            <a:br>
              <a:rPr lang="ar-EG" dirty="0" smtClean="0"/>
            </a:br>
            <a:endParaRPr lang="ar-S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053FE-9689-4D1B-950A-2AF0412C9C54}" type="datetime1">
              <a:rPr lang="en-GB" smtClean="0"/>
              <a:pPr/>
              <a:t>31/05/2011</a:t>
            </a:fld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74BD-7ED5-4ECD-9A04-83C4478620E5}" type="slidenum">
              <a:rPr lang="ar-SA" smtClean="0"/>
              <a:pPr/>
              <a:t>9</a:t>
            </a:fld>
            <a:endParaRPr lang="ar-SA"/>
          </a:p>
        </p:txBody>
      </p:sp>
      <p:pic>
        <p:nvPicPr>
          <p:cNvPr id="7170" name="Picture 2" descr="E:\bib\عادى\ignorance-of-faculty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-228600" y="1524000"/>
            <a:ext cx="8229599" cy="4572000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524000" cy="1371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0"/>
            <a:ext cx="14859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0"/>
            <a:ext cx="152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 rot="10800000" flipV="1">
            <a:off x="-533400" y="6488668"/>
            <a:ext cx="3941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Copy right by: </a:t>
            </a:r>
            <a:r>
              <a:rPr lang="en-US" dirty="0" err="1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Anas</a:t>
            </a:r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Mahrous</a:t>
            </a:r>
            <a:r>
              <a:rPr lang="en-US" dirty="0" smtClean="0">
                <a:ln cmpd="thinThick">
                  <a:solidFill>
                    <a:schemeClr val="tx1"/>
                  </a:solidFill>
                  <a:prstDash val="sysDot"/>
                </a:ln>
                <a:effectLst>
                  <a:outerShdw blurRad="1270000" dist="2540000" dir="21540000" sx="200000" sy="2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dirty="0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885</TotalTime>
  <Words>583</Words>
  <Application>Microsoft Office PowerPoint</Application>
  <PresentationFormat>On-screen Show (4:3)</PresentationFormat>
  <Paragraphs>219</Paragraphs>
  <Slides>33</Slides>
  <Notes>33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Opulent</vt:lpstr>
      <vt:lpstr>مش عادى..</vt:lpstr>
      <vt:lpstr>من هذا؟؟؟</vt:lpstr>
      <vt:lpstr>طيب مين دا؟؟؟؟؟؟</vt:lpstr>
      <vt:lpstr>Main Points</vt:lpstr>
      <vt:lpstr>  اقف مكانك!!!!!!!</vt:lpstr>
      <vt:lpstr>Main Points</vt:lpstr>
      <vt:lpstr>انا ليه كدا ؟؟؟؟؟؟؟؟</vt:lpstr>
      <vt:lpstr>الاصدقاء!!! </vt:lpstr>
      <vt:lpstr>عدم المعرفه  </vt:lpstr>
      <vt:lpstr>التسويف!!!!!!!</vt:lpstr>
      <vt:lpstr>عدم تحديد الهدف؟؟؟؟</vt:lpstr>
      <vt:lpstr>Main Points</vt:lpstr>
      <vt:lpstr>اكتشاف الذات .....</vt:lpstr>
      <vt:lpstr>تحديد الهدف..</vt:lpstr>
      <vt:lpstr>خطه تحقيق الهدف.....</vt:lpstr>
      <vt:lpstr>Main Points</vt:lpstr>
      <vt:lpstr>ليه لازم اكون غير عادى </vt:lpstr>
      <vt:lpstr>ان اكون افضل....</vt:lpstr>
      <vt:lpstr>Main Points</vt:lpstr>
      <vt:lpstr>بيكتريا....................الفشل</vt:lpstr>
      <vt:lpstr>التشائوم</vt:lpstr>
      <vt:lpstr>مطابقة الحال</vt:lpstr>
      <vt:lpstr>Main Points</vt:lpstr>
      <vt:lpstr>انا جدع</vt:lpstr>
      <vt:lpstr>ليه انا ابقى ش.م.م</vt:lpstr>
      <vt:lpstr>انا لازم اوصل للنور </vt:lpstr>
      <vt:lpstr>Main Points</vt:lpstr>
      <vt:lpstr>كل احترامى وتقديرى</vt:lpstr>
      <vt:lpstr>عبد العزيز فتحى </vt:lpstr>
      <vt:lpstr>محمود النوبى </vt:lpstr>
      <vt:lpstr>المصادر</vt:lpstr>
      <vt:lpstr>Thank you</vt:lpstr>
      <vt:lpstr>Slide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مش عادى </dc:title>
  <dc:creator>Anas Mahrous</dc:creator>
  <cp:lastModifiedBy>Administrator</cp:lastModifiedBy>
  <cp:revision>74</cp:revision>
  <dcterms:created xsi:type="dcterms:W3CDTF">2010-01-05T08:00:02Z</dcterms:created>
  <dcterms:modified xsi:type="dcterms:W3CDTF">2011-05-31T12:40:16Z</dcterms:modified>
</cp:coreProperties>
</file>